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s-CO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3908AE0-5052-498B-AAC4-805B070725DE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F7CD0B2-E1B4-4459-BE0D-BCAE315489CE}" type="datetimeFigureOut">
              <a:rPr lang="es-CO" smtClean="0"/>
              <a:t>28/07/2015</a:t>
            </a:fld>
            <a:endParaRPr lang="es-C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23728" y="3573016"/>
            <a:ext cx="3962400" cy="2133600"/>
          </a:xfrm>
        </p:spPr>
        <p:txBody>
          <a:bodyPr/>
          <a:lstStyle/>
          <a:p>
            <a:r>
              <a:rPr lang="es-ES" dirty="0" smtClean="0"/>
              <a:t>Mateo  Guerra Alzate</a:t>
            </a:r>
          </a:p>
          <a:p>
            <a:r>
              <a:rPr lang="es-ES" dirty="0" smtClean="0"/>
              <a:t>Pablo Alberto Osorio M.</a:t>
            </a:r>
          </a:p>
          <a:p>
            <a:r>
              <a:rPr lang="es-ES" dirty="0" smtClean="0"/>
              <a:t>Profesor: Carlos Fernández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I.E La Salle De Campoamor</a:t>
            </a:r>
          </a:p>
          <a:p>
            <a:r>
              <a:rPr lang="es-ES" dirty="0" smtClean="0"/>
              <a:t>2015</a:t>
            </a:r>
            <a:endParaRPr lang="es-C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78381">
            <a:off x="1626319" y="1081396"/>
            <a:ext cx="3962400" cy="2133600"/>
          </a:xfrm>
        </p:spPr>
        <p:txBody>
          <a:bodyPr>
            <a:noAutofit/>
            <a:scene3d>
              <a:camera prst="isometricOffAxis1Righ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" sz="6000" b="1" cap="all" dirty="0">
                <a:ln w="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MALWARE</a:t>
            </a:r>
            <a:endParaRPr lang="es-CO" sz="6000" b="1" cap="all" dirty="0">
              <a:ln w="0">
                <a:solidFill>
                  <a:schemeClr val="bg1">
                    <a:lumMod val="5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540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1268760"/>
            <a:ext cx="3564396" cy="4104456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Los </a:t>
            </a:r>
            <a:r>
              <a:rPr lang="es-ES" dirty="0" smtClean="0"/>
              <a:t>Malware algunos  </a:t>
            </a:r>
            <a:r>
              <a:rPr lang="es-ES" dirty="0"/>
              <a:t>son programas informáticos diseñados por ciberdelincuentes para causarle algún daño </a:t>
            </a:r>
            <a:r>
              <a:rPr lang="es-ES" dirty="0" smtClean="0"/>
              <a:t>al </a:t>
            </a:r>
            <a:r>
              <a:rPr lang="es-ES" dirty="0"/>
              <a:t>usuario como el robo de información, modificaciones al sistema operativo y las aplicaciones instaladas o tomar el control total del equipo.</a:t>
            </a:r>
            <a:endParaRPr lang="es-CO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404664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1. Con tus palabras ¿Qué es el malware?</a:t>
            </a: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333500"/>
            <a:ext cx="3168352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39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3657600" cy="4759423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876800" y="1412776"/>
            <a:ext cx="2819400" cy="4759424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>
            <a:off x="539552" y="620688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2. </a:t>
            </a:r>
            <a:r>
              <a:rPr lang="es-CO" smtClean="0"/>
              <a:t>Explica cada tipo de malware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649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218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1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309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173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17</TotalTime>
  <Words>74</Words>
  <Application>Microsoft Office PowerPoint</Application>
  <PresentationFormat>Presentación en pantalla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Compuesto</vt:lpstr>
      <vt:lpstr>MALWARE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MALWARE</dc:title>
  <dc:creator>IE</dc:creator>
  <cp:lastModifiedBy>IE</cp:lastModifiedBy>
  <cp:revision>2</cp:revision>
  <dcterms:created xsi:type="dcterms:W3CDTF">2015-07-28T15:21:45Z</dcterms:created>
  <dcterms:modified xsi:type="dcterms:W3CDTF">2015-07-28T15:38:58Z</dcterms:modified>
</cp:coreProperties>
</file>